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page: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page:title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page:title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page:title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まず、背景と目的からご説明いたします。本研究の背景としましては、現在のXAI（説明可能AI）を取り巻く状況についてです。
XAI（説明可能AI）を取り巻く現状
まず、重要性の高まりです。 AIの社会実装が進むにつれて、「なぜAIがその判断をしたのか？」という疑問が非常に増加しています。特に、医療、法務、教育といった説明責任が強く求められる分野においてAIの利用が拡大しており、AIの判断理由が説明できないと信用を損なうリスクが伴います。
次に、現在の課題です。 多くのAIモデルは**「正答を出す」ことはできますが、その判断理由までは提示してくれません**。特に、ChatGPTなどに代表される**大規模言語モデル（LLM）**では、創発的な挙動が人間にとって予測困難なため、その判断の根拠を理解することが難しいという課題があります。これにより、AIの各判断に間違いが含まれる可能性というリスクも伴ってきます。
これまでの取り組みと限界としては、様々なアプローチが試みられてきました。 例えば、アテンションマップ、SHAP、LIMEといった可視化手法があり、これらは主に画像や特徴量に特化したものです。また、決定木や説明生成モデルを用いたルール抽出や事後説明型XAIも研究されてきました。 しかし、これらの共通の課題として挙げられるのが、未知のデータに対して毎回人手で判断理由をラベリングする必要がある、という点です。これは、多大なコストと時間がかかるという問題につながっています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LLM内部で、あるニューロンが発火した時、その発火がどのような意味を持って、最終的な出力にどんな影響を与えているかを可視化している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この課題を踏まえて、本研究では対比因子ラベル生成という問題に取り組みます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page:title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2025-07-15T05:55:00Z</dcterms:created>
  <dcterms:modified xsi:type="dcterms:W3CDTF">2025-07-15T05:55:00Z</dcterms:modified>
</cp:coreProperties>
</file>